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5" r:id="rId20"/>
    <p:sldId id="274" r:id="rId21"/>
    <p:sldId id="275" r:id="rId22"/>
    <p:sldId id="276" r:id="rId23"/>
    <p:sldId id="278" r:id="rId24"/>
    <p:sldId id="277" r:id="rId25"/>
    <p:sldId id="279" r:id="rId26"/>
    <p:sldId id="284" r:id="rId27"/>
    <p:sldId id="280" r:id="rId28"/>
    <p:sldId id="281" r:id="rId29"/>
    <p:sldId id="282" r:id="rId30"/>
    <p:sldId id="283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1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7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3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4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0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9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9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5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0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1DB6A-998F-46C1-94EE-2876D5C9D59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515DE-1C97-4FB3-86DC-7BA3C523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tryit.asp?filename=tryjquery_fadeout" TargetMode="External"/><Relationship Id="rId2" Type="http://schemas.openxmlformats.org/officeDocument/2006/relationships/hyperlink" Target="https://www.w3schools.com/jquery/tryit.asp?filename=tryjquery_fadei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jquery/tryit.asp?filename=tryjquery_fadeto" TargetMode="External"/><Relationship Id="rId4" Type="http://schemas.openxmlformats.org/officeDocument/2006/relationships/hyperlink" Target="https://www.w3schools.com/jquery/tryit.asp?filename=tryjquery_fadetoggl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tryit.asp?filename=tryjquery_slide_up" TargetMode="External"/><Relationship Id="rId2" Type="http://schemas.openxmlformats.org/officeDocument/2006/relationships/hyperlink" Target="https://www.w3schools.com/jquery/tryit.asp?filename=tryjquery_slide_dow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query/tryit.asp?filename=tryjquery_slide_toggl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</a:t>
            </a:r>
            <a:r>
              <a:rPr lang="en-US" dirty="0" err="1" smtClean="0"/>
              <a:t>Query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71" y="10886"/>
            <a:ext cx="9165771" cy="684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7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27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19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71" y="0"/>
            <a:ext cx="916577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19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45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35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4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68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9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3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Hide/Show Example</a:t>
            </a:r>
            <a:endParaRPr lang="en-US" dirty="0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70389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09888"/>
            <a:ext cx="3286125" cy="1038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Toggle Example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13422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819400"/>
            <a:ext cx="3228975" cy="1190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3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Fading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With </a:t>
            </a:r>
            <a:r>
              <a:rPr lang="en-US" dirty="0" err="1"/>
              <a:t>jQuery</a:t>
            </a:r>
            <a:r>
              <a:rPr lang="en-US" dirty="0"/>
              <a:t> you can fade elements in and out of visibility.</a:t>
            </a:r>
          </a:p>
          <a:p>
            <a:r>
              <a:rPr lang="en-US" dirty="0"/>
              <a:t>Click to fade in/out </a:t>
            </a:r>
            <a:r>
              <a:rPr lang="en-US" dirty="0" smtClean="0"/>
              <a:t>panel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  <a:endParaRPr lang="en-US" dirty="0"/>
          </a:p>
          <a:p>
            <a:r>
              <a:rPr lang="en-US" dirty="0" err="1">
                <a:hlinkClick r:id="rId2"/>
              </a:rPr>
              <a:t>jQuery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fadeIn</a:t>
            </a:r>
            <a:r>
              <a:rPr lang="en-US" dirty="0">
                <a:hlinkClick r:id="rId2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fadeIn</a:t>
            </a:r>
            <a:r>
              <a:rPr lang="en-US" dirty="0"/>
              <a:t>() method.</a:t>
            </a:r>
          </a:p>
          <a:p>
            <a:r>
              <a:rPr lang="en-US" dirty="0" err="1">
                <a:hlinkClick r:id="rId3"/>
              </a:rPr>
              <a:t>jQuery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fadeOut</a:t>
            </a:r>
            <a:r>
              <a:rPr lang="en-US" dirty="0">
                <a:hlinkClick r:id="rId3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fadeOut</a:t>
            </a:r>
            <a:r>
              <a:rPr lang="en-US" dirty="0"/>
              <a:t>() method.</a:t>
            </a:r>
          </a:p>
          <a:p>
            <a:r>
              <a:rPr lang="en-US" dirty="0" err="1">
                <a:hlinkClick r:id="rId4"/>
              </a:rPr>
              <a:t>jQuery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fadeToggle</a:t>
            </a:r>
            <a:r>
              <a:rPr lang="en-US" dirty="0">
                <a:hlinkClick r:id="rId4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fadeToggle</a:t>
            </a:r>
            <a:r>
              <a:rPr lang="en-US" dirty="0"/>
              <a:t>() method.</a:t>
            </a:r>
          </a:p>
          <a:p>
            <a:r>
              <a:rPr lang="en-US" dirty="0" err="1">
                <a:hlinkClick r:id="rId5"/>
              </a:rPr>
              <a:t>jQuery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fadeTo</a:t>
            </a:r>
            <a:r>
              <a:rPr lang="en-US" dirty="0">
                <a:hlinkClick r:id="rId5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fadeTo</a:t>
            </a:r>
            <a:r>
              <a:rPr lang="en-US" dirty="0"/>
              <a:t>() method.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Fading Example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1" y="1600200"/>
            <a:ext cx="734169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438400"/>
            <a:ext cx="2316303" cy="2481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jQuery</a:t>
            </a:r>
            <a:r>
              <a:rPr lang="en-US" dirty="0" smtClean="0"/>
              <a:t> Effects - Sliding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Examples</a:t>
            </a:r>
            <a:endParaRPr lang="en-US" dirty="0"/>
          </a:p>
          <a:p>
            <a:r>
              <a:rPr lang="en-US" dirty="0" err="1">
                <a:hlinkClick r:id="rId2"/>
              </a:rPr>
              <a:t>jQuery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slideDown</a:t>
            </a:r>
            <a:r>
              <a:rPr lang="en-US" dirty="0">
                <a:hlinkClick r:id="rId2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slideDown</a:t>
            </a:r>
            <a:r>
              <a:rPr lang="en-US" dirty="0"/>
              <a:t>() method.</a:t>
            </a:r>
          </a:p>
          <a:p>
            <a:r>
              <a:rPr lang="en-US" dirty="0" err="1">
                <a:hlinkClick r:id="rId3"/>
              </a:rPr>
              <a:t>jQuery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slideUp</a:t>
            </a:r>
            <a:r>
              <a:rPr lang="en-US" dirty="0">
                <a:hlinkClick r:id="rId3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slideUp</a:t>
            </a:r>
            <a:r>
              <a:rPr lang="en-US" dirty="0"/>
              <a:t>() method.</a:t>
            </a:r>
          </a:p>
          <a:p>
            <a:r>
              <a:rPr lang="en-US" dirty="0" err="1">
                <a:hlinkClick r:id="rId4"/>
              </a:rPr>
              <a:t>jQuery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slideToggle</a:t>
            </a:r>
            <a:r>
              <a:rPr lang="en-US" dirty="0">
                <a:hlinkClick r:id="rId4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Demonstrates the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slideToggle</a:t>
            </a:r>
            <a:r>
              <a:rPr lang="en-US" dirty="0"/>
              <a:t>() method.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Animate Example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715294"/>
            <a:ext cx="728662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38400"/>
            <a:ext cx="3715958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05200"/>
            <a:ext cx="3715958" cy="927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1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homepage slider with effects have following Elements:</a:t>
            </a:r>
          </a:p>
          <a:p>
            <a:r>
              <a:rPr lang="en-US" dirty="0" smtClean="0"/>
              <a:t>One Image</a:t>
            </a:r>
          </a:p>
          <a:p>
            <a:r>
              <a:rPr lang="en-US" dirty="0" smtClean="0"/>
              <a:t>Three Buttons (Fade In, Fade out, Animate the Width)</a:t>
            </a:r>
          </a:p>
          <a:p>
            <a:r>
              <a:rPr lang="en-US" dirty="0" smtClean="0"/>
              <a:t>Also Change </a:t>
            </a:r>
            <a:r>
              <a:rPr lang="en-US" dirty="0" err="1" smtClean="0"/>
              <a:t>BgColor</a:t>
            </a:r>
            <a:r>
              <a:rPr lang="en-US" dirty="0" smtClean="0"/>
              <a:t> by clicking on the above  buttons (R,G,B)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AJAX = Asynchronous JavaScript and XML.</a:t>
            </a:r>
          </a:p>
          <a:p>
            <a:endParaRPr lang="en-US" dirty="0" smtClean="0"/>
          </a:p>
          <a:p>
            <a:r>
              <a:rPr lang="en-US" dirty="0" smtClean="0"/>
              <a:t>In short; AJAX is about loading data in the background and display it on the webpage, without reloading the whole page.</a:t>
            </a:r>
          </a:p>
          <a:p>
            <a:endParaRPr lang="en-US" dirty="0" smtClean="0"/>
          </a:p>
          <a:p>
            <a:r>
              <a:rPr lang="en-US" dirty="0" smtClean="0"/>
              <a:t>Examples of applications using AJAX: Gmail, Google Maps, </a:t>
            </a:r>
            <a:r>
              <a:rPr lang="en-US" dirty="0" err="1" smtClean="0"/>
              <a:t>Youtube</a:t>
            </a:r>
            <a:r>
              <a:rPr lang="en-US" dirty="0" smtClean="0"/>
              <a:t>, and Facebook tabs.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jQuery</a:t>
            </a:r>
            <a:r>
              <a:rPr lang="en-US" dirty="0" smtClean="0"/>
              <a:t> load() Method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jQuery</a:t>
            </a:r>
            <a:r>
              <a:rPr lang="en-US" dirty="0" smtClean="0"/>
              <a:t> load() method is a simple, but powerful AJAX method.</a:t>
            </a:r>
          </a:p>
          <a:p>
            <a:endParaRPr lang="en-US" dirty="0" smtClean="0"/>
          </a:p>
          <a:p>
            <a:r>
              <a:rPr lang="en-US" dirty="0" smtClean="0"/>
              <a:t>The load() method loads data from a server and puts the returned data into the selected element.</a:t>
            </a:r>
          </a:p>
          <a:p>
            <a:endParaRPr lang="en-US" dirty="0" smtClean="0"/>
          </a:p>
          <a:p>
            <a:r>
              <a:rPr lang="en-US" dirty="0" smtClean="0"/>
              <a:t>Syntax:</a:t>
            </a:r>
          </a:p>
          <a:p>
            <a:endParaRPr lang="en-US" dirty="0" smtClean="0"/>
          </a:p>
          <a:p>
            <a:r>
              <a:rPr lang="en-US" dirty="0" smtClean="0"/>
              <a:t>$(selector).load(</a:t>
            </a:r>
            <a:r>
              <a:rPr lang="en-US" dirty="0" err="1" smtClean="0"/>
              <a:t>URL,data,callback</a:t>
            </a:r>
            <a:r>
              <a:rPr lang="en-US" dirty="0" smtClean="0"/>
              <a:t>);</a:t>
            </a:r>
          </a:p>
          <a:p>
            <a:r>
              <a:rPr lang="en-US" dirty="0" smtClean="0"/>
              <a:t>The required URL parameter specifies the URL you wish to load.</a:t>
            </a:r>
          </a:p>
          <a:p>
            <a:endParaRPr lang="en-US" dirty="0" smtClean="0"/>
          </a:p>
          <a:p>
            <a:r>
              <a:rPr lang="en-US" dirty="0" smtClean="0"/>
              <a:t>The optional data parameter specifies a set of </a:t>
            </a:r>
            <a:r>
              <a:rPr lang="en-US" dirty="0" err="1" smtClean="0"/>
              <a:t>querystring</a:t>
            </a:r>
            <a:r>
              <a:rPr lang="en-US" dirty="0" smtClean="0"/>
              <a:t> key/value pairs to send along with the request.</a:t>
            </a:r>
          </a:p>
          <a:p>
            <a:endParaRPr lang="en-US" dirty="0" smtClean="0"/>
          </a:p>
          <a:p>
            <a:r>
              <a:rPr lang="en-US" dirty="0" smtClean="0"/>
              <a:t>The optional callback parameter is the name of a function to be executed after the load() method is completed.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callback function can have different parameters:</a:t>
            </a:r>
          </a:p>
          <a:p>
            <a:r>
              <a:rPr lang="en-US" b="1" dirty="0" err="1"/>
              <a:t>responseTxt</a:t>
            </a:r>
            <a:r>
              <a:rPr lang="en-US" dirty="0"/>
              <a:t> - contains the resulting content if the call succeeds</a:t>
            </a:r>
          </a:p>
          <a:p>
            <a:r>
              <a:rPr lang="en-US" b="1" dirty="0" err="1"/>
              <a:t>statusTxt</a:t>
            </a:r>
            <a:r>
              <a:rPr lang="en-US" b="1" dirty="0"/>
              <a:t> </a:t>
            </a:r>
            <a:r>
              <a:rPr lang="en-US" dirty="0"/>
              <a:t>- contains the status of the call</a:t>
            </a:r>
          </a:p>
          <a:p>
            <a:r>
              <a:rPr lang="en-US" b="1" dirty="0" err="1"/>
              <a:t>xhr</a:t>
            </a:r>
            <a:r>
              <a:rPr lang="en-US" dirty="0"/>
              <a:t> - contains the </a:t>
            </a:r>
            <a:r>
              <a:rPr lang="en-US" dirty="0" err="1"/>
              <a:t>XMLHttpRequest</a:t>
            </a:r>
            <a:r>
              <a:rPr lang="en-US" dirty="0"/>
              <a:t>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4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example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719137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429000"/>
            <a:ext cx="2962275" cy="1095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39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664"/>
            <a:ext cx="9144000" cy="682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Post/get </a:t>
            </a:r>
            <a:r>
              <a:rPr lang="en-US" dirty="0" err="1" smtClean="0"/>
              <a:t>ajax</a:t>
            </a:r>
            <a:r>
              <a:rPr lang="en-US" dirty="0" smtClean="0"/>
              <a:t> requests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11517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2362201"/>
            <a:ext cx="4648200" cy="1406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2" y="5486400"/>
            <a:ext cx="3842657" cy="1129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2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1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0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43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72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05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20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4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239</Words>
  <Application>Microsoft Office PowerPoint</Application>
  <PresentationFormat>On-screen Show (4:3)</PresentationFormat>
  <Paragraphs>52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jQuery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JQuery Effects</vt:lpstr>
      <vt:lpstr>Hide/Show Example</vt:lpstr>
      <vt:lpstr>Toggle Example</vt:lpstr>
      <vt:lpstr>jQuery Fading Effects</vt:lpstr>
      <vt:lpstr>Fading Example</vt:lpstr>
      <vt:lpstr>jQuery Effects - Sliding </vt:lpstr>
      <vt:lpstr>Animate Example</vt:lpstr>
      <vt:lpstr>TASKS</vt:lpstr>
      <vt:lpstr>Ajax</vt:lpstr>
      <vt:lpstr>jQuery load() Method </vt:lpstr>
      <vt:lpstr>Ajax example</vt:lpstr>
      <vt:lpstr>Post/get ajax requests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</dc:title>
  <dc:creator>Adnan</dc:creator>
  <cp:lastModifiedBy>usama_nadeem23@hotmail.com</cp:lastModifiedBy>
  <cp:revision>35</cp:revision>
  <dcterms:created xsi:type="dcterms:W3CDTF">2022-10-03T08:13:53Z</dcterms:created>
  <dcterms:modified xsi:type="dcterms:W3CDTF">2023-09-20T09:07:02Z</dcterms:modified>
</cp:coreProperties>
</file>